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440021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1"/>
  </p:normalViewPr>
  <p:slideViewPr>
    <p:cSldViewPr snapToGrid="0">
      <p:cViewPr varScale="1">
        <p:scale>
          <a:sx n="69" d="100"/>
          <a:sy n="69" d="100"/>
        </p:scale>
        <p:origin x="175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1767462"/>
            <a:ext cx="12240181" cy="3759917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5672376"/>
            <a:ext cx="10800160" cy="2607442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41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40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574987"/>
            <a:ext cx="3105046" cy="91523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574987"/>
            <a:ext cx="9135135" cy="91523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54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89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2692444"/>
            <a:ext cx="12420184" cy="44924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7227345"/>
            <a:ext cx="12420184" cy="2362447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36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2874937"/>
            <a:ext cx="6120091" cy="68523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2874937"/>
            <a:ext cx="6120091" cy="68523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73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574990"/>
            <a:ext cx="12420184" cy="208745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2647443"/>
            <a:ext cx="6091964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3944914"/>
            <a:ext cx="6091964" cy="58023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2647443"/>
            <a:ext cx="6121966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3944914"/>
            <a:ext cx="6121966" cy="58023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5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51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28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719984"/>
            <a:ext cx="4644444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554968"/>
            <a:ext cx="7290108" cy="767483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3239929"/>
            <a:ext cx="4644444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88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719984"/>
            <a:ext cx="4644444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554968"/>
            <a:ext cx="7290108" cy="7674832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3239929"/>
            <a:ext cx="4644444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95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574990"/>
            <a:ext cx="12420184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2874937"/>
            <a:ext cx="12420184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10009783"/>
            <a:ext cx="3240048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5DA50-96AB-0444-A356-3A11B081C08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10009783"/>
            <a:ext cx="4860072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10009783"/>
            <a:ext cx="3240048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994EB-6B77-C748-991C-A28015D1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22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дпись 99">
            <a:extLst>
              <a:ext uri="{FF2B5EF4-FFF2-40B4-BE49-F238E27FC236}">
                <a16:creationId xmlns:a16="http://schemas.microsoft.com/office/drawing/2014/main" id="{35B337B3-5256-BA53-BA41-20B34B3A192C}"/>
              </a:ext>
            </a:extLst>
          </p:cNvPr>
          <p:cNvSpPr txBox="1"/>
          <p:nvPr/>
        </p:nvSpPr>
        <p:spPr>
          <a:xfrm>
            <a:off x="4707060" y="278158"/>
            <a:ext cx="9703821" cy="184922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226743" tIns="113371" rIns="226743" bIns="11337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Second international conference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«Integration network of the pharmaceutical ecology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- 2024»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Надпись 9">
            <a:extLst>
              <a:ext uri="{FF2B5EF4-FFF2-40B4-BE49-F238E27FC236}">
                <a16:creationId xmlns:a16="http://schemas.microsoft.com/office/drawing/2014/main" id="{388FA001-E533-BBA4-89F3-1AAE668992E6}"/>
              </a:ext>
            </a:extLst>
          </p:cNvPr>
          <p:cNvSpPr txBox="1"/>
          <p:nvPr/>
        </p:nvSpPr>
        <p:spPr>
          <a:xfrm>
            <a:off x="193502" y="278160"/>
            <a:ext cx="1354853" cy="1079671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977F05B-F920-3717-44F6-97DB513937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9" t="15836" r="25736"/>
          <a:stretch/>
        </p:blipFill>
        <p:spPr bwMode="auto">
          <a:xfrm>
            <a:off x="396076" y="278160"/>
            <a:ext cx="984855" cy="11919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Надпись 8">
            <a:extLst>
              <a:ext uri="{FF2B5EF4-FFF2-40B4-BE49-F238E27FC236}">
                <a16:creationId xmlns:a16="http://schemas.microsoft.com/office/drawing/2014/main" id="{35A90FE0-F172-8FAA-988A-CD08C98D6C5C}"/>
              </a:ext>
            </a:extLst>
          </p:cNvPr>
          <p:cNvSpPr txBox="1"/>
          <p:nvPr/>
        </p:nvSpPr>
        <p:spPr>
          <a:xfrm>
            <a:off x="1681193" y="278159"/>
            <a:ext cx="1491715" cy="1079671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84775F9-C920-327C-4818-13413797EB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817" y="414807"/>
            <a:ext cx="690465" cy="856657"/>
          </a:xfrm>
          <a:prstGeom prst="rect">
            <a:avLst/>
          </a:prstGeom>
        </p:spPr>
      </p:pic>
      <p:sp>
        <p:nvSpPr>
          <p:cNvPr id="10" name="Надпись 3">
            <a:extLst>
              <a:ext uri="{FF2B5EF4-FFF2-40B4-BE49-F238E27FC236}">
                <a16:creationId xmlns:a16="http://schemas.microsoft.com/office/drawing/2014/main" id="{F7E75AA9-3242-2189-1508-37AF25A7E2A0}"/>
              </a:ext>
            </a:extLst>
          </p:cNvPr>
          <p:cNvSpPr txBox="1"/>
          <p:nvPr/>
        </p:nvSpPr>
        <p:spPr>
          <a:xfrm>
            <a:off x="3305746" y="278159"/>
            <a:ext cx="1390004" cy="1079672"/>
          </a:xfrm>
          <a:prstGeom prst="rect">
            <a:avLst/>
          </a:prstGeom>
          <a:solidFill>
            <a:schemeClr val="lt1"/>
          </a:solidFill>
          <a:ln w="19050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58C1DA4-9F33-3DC7-5F34-F3D1628835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3824" y="341338"/>
            <a:ext cx="1285158" cy="919838"/>
          </a:xfrm>
          <a:prstGeom prst="rect">
            <a:avLst/>
          </a:prstGeom>
        </p:spPr>
      </p:pic>
      <p:sp>
        <p:nvSpPr>
          <p:cNvPr id="13" name="Надпись 114">
            <a:extLst>
              <a:ext uri="{FF2B5EF4-FFF2-40B4-BE49-F238E27FC236}">
                <a16:creationId xmlns:a16="http://schemas.microsoft.com/office/drawing/2014/main" id="{345BB0BA-3213-0704-373B-8ABF5D525160}"/>
              </a:ext>
            </a:extLst>
          </p:cNvPr>
          <p:cNvSpPr txBox="1"/>
          <p:nvPr/>
        </p:nvSpPr>
        <p:spPr>
          <a:xfrm>
            <a:off x="193501" y="2127380"/>
            <a:ext cx="14007691" cy="132494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TITLE OF THE REPORT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Full name of the authors and their positions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Full name of the speaker  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Official name of the institution, city, country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Надпись 117">
            <a:extLst>
              <a:ext uri="{FF2B5EF4-FFF2-40B4-BE49-F238E27FC236}">
                <a16:creationId xmlns:a16="http://schemas.microsoft.com/office/drawing/2014/main" id="{067BABB4-6A46-9BB9-191D-E038E869794B}"/>
              </a:ext>
            </a:extLst>
          </p:cNvPr>
          <p:cNvSpPr txBox="1"/>
          <p:nvPr/>
        </p:nvSpPr>
        <p:spPr>
          <a:xfrm>
            <a:off x="193500" y="3678486"/>
            <a:ext cx="3669373" cy="4215211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Text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Надпись 129">
            <a:extLst>
              <a:ext uri="{FF2B5EF4-FFF2-40B4-BE49-F238E27FC236}">
                <a16:creationId xmlns:a16="http://schemas.microsoft.com/office/drawing/2014/main" id="{4AB5B637-AEDB-072C-59E0-EC35C3FBE323}"/>
              </a:ext>
            </a:extLst>
          </p:cNvPr>
          <p:cNvSpPr txBox="1"/>
          <p:nvPr/>
        </p:nvSpPr>
        <p:spPr>
          <a:xfrm>
            <a:off x="4000747" y="3678487"/>
            <a:ext cx="4154208" cy="4215209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icture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graph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diagram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Надпись 135">
            <a:extLst>
              <a:ext uri="{FF2B5EF4-FFF2-40B4-BE49-F238E27FC236}">
                <a16:creationId xmlns:a16="http://schemas.microsoft.com/office/drawing/2014/main" id="{E85A95A4-E223-77BA-78A7-1D74673407F6}"/>
              </a:ext>
            </a:extLst>
          </p:cNvPr>
          <p:cNvSpPr txBox="1"/>
          <p:nvPr/>
        </p:nvSpPr>
        <p:spPr>
          <a:xfrm>
            <a:off x="8297655" y="3678486"/>
            <a:ext cx="3178997" cy="4215209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Надпись 192179695">
            <a:extLst>
              <a:ext uri="{FF2B5EF4-FFF2-40B4-BE49-F238E27FC236}">
                <a16:creationId xmlns:a16="http://schemas.microsoft.com/office/drawing/2014/main" id="{2C96F181-8318-054E-E647-36814A854394}"/>
              </a:ext>
            </a:extLst>
          </p:cNvPr>
          <p:cNvSpPr txBox="1"/>
          <p:nvPr/>
        </p:nvSpPr>
        <p:spPr>
          <a:xfrm>
            <a:off x="11619353" y="3678486"/>
            <a:ext cx="2576940" cy="4215209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Надпись 1141372513">
            <a:extLst>
              <a:ext uri="{FF2B5EF4-FFF2-40B4-BE49-F238E27FC236}">
                <a16:creationId xmlns:a16="http://schemas.microsoft.com/office/drawing/2014/main" id="{DB2CC9D3-2E87-3288-0ABA-C5E6D08CA5C2}"/>
              </a:ext>
            </a:extLst>
          </p:cNvPr>
          <p:cNvSpPr txBox="1"/>
          <p:nvPr/>
        </p:nvSpPr>
        <p:spPr>
          <a:xfrm>
            <a:off x="5220494" y="8062756"/>
            <a:ext cx="4666659" cy="253570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Надпись 803863119">
            <a:extLst>
              <a:ext uri="{FF2B5EF4-FFF2-40B4-BE49-F238E27FC236}">
                <a16:creationId xmlns:a16="http://schemas.microsoft.com/office/drawing/2014/main" id="{80B9A365-AA90-A30F-6B4D-F8B5764D0AA8}"/>
              </a:ext>
            </a:extLst>
          </p:cNvPr>
          <p:cNvSpPr txBox="1"/>
          <p:nvPr/>
        </p:nvSpPr>
        <p:spPr>
          <a:xfrm>
            <a:off x="193500" y="8062757"/>
            <a:ext cx="4893265" cy="253570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Надпись 314238300">
            <a:extLst>
              <a:ext uri="{FF2B5EF4-FFF2-40B4-BE49-F238E27FC236}">
                <a16:creationId xmlns:a16="http://schemas.microsoft.com/office/drawing/2014/main" id="{D1A91495-D130-9077-193A-E02E2312062B}"/>
              </a:ext>
            </a:extLst>
          </p:cNvPr>
          <p:cNvSpPr txBox="1"/>
          <p:nvPr/>
        </p:nvSpPr>
        <p:spPr>
          <a:xfrm>
            <a:off x="10020882" y="8062759"/>
            <a:ext cx="4193876" cy="253570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4410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194</TotalTime>
  <Words>51</Words>
  <Application>Microsoft Macintosh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 Болотская</dc:creator>
  <cp:lastModifiedBy>Александра Болотская</cp:lastModifiedBy>
  <cp:revision>3</cp:revision>
  <dcterms:created xsi:type="dcterms:W3CDTF">2024-09-17T14:50:00Z</dcterms:created>
  <dcterms:modified xsi:type="dcterms:W3CDTF">2024-09-17T18:06:36Z</dcterms:modified>
</cp:coreProperties>
</file>